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A4A13-AF0D-4598-B5BD-0F66DC2825EC}" v="4" dt="2022-07-13T13:31:22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ề Bản chiế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66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73B1E9-2B8F-48BF-ABC3-10116FEA9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F466885-DC71-41A0-9F79-A574D3CE5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9A46261-6B30-43F7-8ED4-70ACDB41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1520-7186-499E-B71D-FFA26D03F0E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67FB93-0B9D-4EC3-8F40-53B89E7D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D6A7148-5DB9-4988-A075-407EF9A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163D-2973-4A53-9943-5213CC58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ố trí Tùy chỉn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B53CA7-F2B8-430F-BA3F-DD6ECDACC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670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67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ầu trang của Phầ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E8CDB4-EE46-494A-926E-C33D27F26F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5766C2-FC6B-401B-935E-0F6EEEEA0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67777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ố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7D67C3F-3B45-423B-AE56-981FAE24357E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2541F3-C701-41AD-ABF1-3F6709F6B0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A97BE88-C056-4EAA-B602-A66B6354F7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221614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ội dung với Chú thí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6F082B94-69A7-41D2-B6CE-90830F649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CC677E-AFC2-4C2B-98DA-7207408A4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4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F31DF-E244-4E38-B912-D95C246A08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53A671D5-84E2-49B1-8025-85EEC7745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194520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̉nh với Chú thí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4556E3D7-F78C-4341-912E-91A96BC7B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D4750270-D910-4785-A48C-D75AD66D6F6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2A314ABA-75DD-4DC8-8B93-5C6D12CC78E8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83763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Văn bản Dọ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55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9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019606F-F0D0-AFF8-062D-54064D53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Modbus RS485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ro</a:t>
            </a:r>
            <a:r>
              <a:rPr lang="en-US" dirty="0"/>
              <a:t>-le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1EAEC46-B1E2-4598-76C6-CB49714CD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on/off </a:t>
            </a:r>
            <a:r>
              <a:rPr lang="en-US" dirty="0" err="1"/>
              <a:t>congtactor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DI/DO sang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Modbus RS485.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ngắt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,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esp32.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46D196A-C8A6-D78D-88FF-366B989E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445" y="2743200"/>
            <a:ext cx="4551404" cy="3413553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19C86EB-51D2-D324-262D-C80E7DF4D231}"/>
              </a:ext>
            </a:extLst>
          </p:cNvPr>
          <p:cNvSpPr txBox="1"/>
          <p:nvPr/>
        </p:nvSpPr>
        <p:spPr>
          <a:xfrm>
            <a:off x="2007660" y="3429000"/>
            <a:ext cx="3485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ngắt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5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esp32</a:t>
            </a:r>
          </a:p>
          <a:p>
            <a:r>
              <a:rPr lang="en-US" dirty="0"/>
              <a:t>5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ngắt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5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esp32</a:t>
            </a:r>
          </a:p>
        </p:txBody>
      </p:sp>
    </p:spTree>
    <p:extLst>
      <p:ext uri="{BB962C8B-B14F-4D97-AF65-F5344CB8AC3E}">
        <p14:creationId xmlns:p14="http://schemas.microsoft.com/office/powerpoint/2010/main" val="355423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692EDE-5384-01E1-62BD-57F27CC7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C447F10-A65A-056E-3C13-E7E98BBDF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on/off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web.</a:t>
            </a:r>
          </a:p>
          <a:p>
            <a:endParaRPr lang="en-US" dirty="0"/>
          </a:p>
        </p:txBody>
      </p:sp>
      <p:pic>
        <p:nvPicPr>
          <p:cNvPr id="4" name="1307_1">
            <a:hlinkClick r:id="" action="ppaction://media"/>
            <a:extLst>
              <a:ext uri="{FF2B5EF4-FFF2-40B4-BE49-F238E27FC236}">
                <a16:creationId xmlns:a16="http://schemas.microsoft.com/office/drawing/2014/main" id="{614F8D71-013A-3FAD-BA9E-C9CF7E07A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808" y="1593574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2C1330-56B1-E591-7FC9-A6840DD1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33B229A-FD76-C43F-0DC8-CBEF06C10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Khi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ngắt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</a:t>
            </a:r>
          </a:p>
        </p:txBody>
      </p:sp>
      <p:pic>
        <p:nvPicPr>
          <p:cNvPr id="4" name="1307_2">
            <a:hlinkClick r:id="" action="ppaction://media"/>
            <a:extLst>
              <a:ext uri="{FF2B5EF4-FFF2-40B4-BE49-F238E27FC236}">
                <a16:creationId xmlns:a16="http://schemas.microsoft.com/office/drawing/2014/main" id="{16922B83-35D3-9793-615F-E302D4E2E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226" y="1580322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E3C0B79-8195-54A5-1A3D-121B2C24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817D269-A650-500A-4230-18B6E1C78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Khi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endParaRPr lang="en-US" dirty="0"/>
          </a:p>
        </p:txBody>
      </p:sp>
      <p:pic>
        <p:nvPicPr>
          <p:cNvPr id="4" name="1307_3">
            <a:hlinkClick r:id="" action="ppaction://media"/>
            <a:extLst>
              <a:ext uri="{FF2B5EF4-FFF2-40B4-BE49-F238E27FC236}">
                <a16:creationId xmlns:a16="http://schemas.microsoft.com/office/drawing/2014/main" id="{8E5CEE44-0BB3-FC40-5171-4684D87DA9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226" y="1553818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251FD2-607D-4023-197A-C70CC685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.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CF9EC70-68D6-A214-B185-1812F6154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161510"/>
      </p:ext>
    </p:extLst>
  </p:cSld>
  <p:clrMapOvr>
    <a:masterClrMapping/>
  </p:clrMapOvr>
</p:sld>
</file>

<file path=ppt/theme/theme1.xml><?xml version="1.0" encoding="utf-8"?>
<a:theme xmlns:a="http://schemas.openxmlformats.org/drawingml/2006/main" name="Chủ đề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̉ đề1" id="{874B823C-6427-4946-8615-C3A478C44962}" vid="{290ABE3A-5074-46F2-ADD0-C64D8C3F1D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9D3663555DB2438BF74B494BAE89C8" ma:contentTypeVersion="13" ma:contentTypeDescription="Create a new document." ma:contentTypeScope="" ma:versionID="6d67ac60c31fe1231106694440dd7635">
  <xsd:schema xmlns:xsd="http://www.w3.org/2001/XMLSchema" xmlns:xs="http://www.w3.org/2001/XMLSchema" xmlns:p="http://schemas.microsoft.com/office/2006/metadata/properties" xmlns:ns3="57945dba-2976-4672-84bb-2c30bca50093" xmlns:ns4="5aea5067-4265-44e4-b8fe-ef6a57704821" targetNamespace="http://schemas.microsoft.com/office/2006/metadata/properties" ma:root="true" ma:fieldsID="9ee02b40120e69967b77f0b41261a78b" ns3:_="" ns4:_="">
    <xsd:import namespace="57945dba-2976-4672-84bb-2c30bca50093"/>
    <xsd:import namespace="5aea5067-4265-44e4-b8fe-ef6a577048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945dba-2976-4672-84bb-2c30bca500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ea5067-4265-44e4-b8fe-ef6a577048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8EE144-9B81-4001-9E46-2E55E3E0BFC9}">
  <ds:schemaRefs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5aea5067-4265-44e4-b8fe-ef6a57704821"/>
    <ds:schemaRef ds:uri="http://schemas.openxmlformats.org/package/2006/metadata/core-properties"/>
    <ds:schemaRef ds:uri="57945dba-2976-4672-84bb-2c30bca5009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0B95ADD-EF55-4F7C-9C20-8EF91DA0A9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7DF760-4554-4A2A-8DB5-1D0030539F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945dba-2976-4672-84bb-2c30bca50093"/>
    <ds:schemaRef ds:uri="5aea5067-4265-44e4-b8fe-ef6a577048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Chủ đề1</Template>
  <TotalTime>23</TotalTime>
  <Words>156</Words>
  <Application>Microsoft Office PowerPoint</Application>
  <PresentationFormat>Màn hình rộng</PresentationFormat>
  <Paragraphs>14</Paragraphs>
  <Slides>5</Slides>
  <Notes>0</Notes>
  <HiddenSlides>0</HiddenSlides>
  <MMClips>3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Lato</vt:lpstr>
      <vt:lpstr>Times New Roman</vt:lpstr>
      <vt:lpstr>Chủ đề1</vt:lpstr>
      <vt:lpstr>Tích hợp điều khiển Modbus RS485 vào thiết bị ro-le số</vt:lpstr>
      <vt:lpstr>Kết quả</vt:lpstr>
      <vt:lpstr>Kết quả</vt:lpstr>
      <vt:lpstr>Kết quả</vt:lpstr>
      <vt:lpstr>Kết luận.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Điều khiển PLC FX3U dùng ESP32</dc:title>
  <dc:creator>Nguyen Cong Hao 20173837</dc:creator>
  <cp:lastModifiedBy>Nguyen Cong Hao 20173837</cp:lastModifiedBy>
  <cp:revision>2</cp:revision>
  <dcterms:created xsi:type="dcterms:W3CDTF">2022-07-11T15:49:09Z</dcterms:created>
  <dcterms:modified xsi:type="dcterms:W3CDTF">2022-07-13T13:33:44Z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0x010100EF9D3663555DB2438BF74B494BAE89C8</vt:lpwstr>
  </property>
</Properties>
</file>